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>
        <p:scale>
          <a:sx n="100" d="100"/>
          <a:sy n="100" d="100"/>
        </p:scale>
        <p:origin x="462" y="84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</a:t>
            </a:r>
            <a:r>
              <a:rPr lang="ko-KR" altLang="en-US" b="1" u="sng" dirty="0">
                <a:solidFill>
                  <a:srgbClr val="FF0000"/>
                </a:solidFill>
              </a:rPr>
              <a:t>위치나 간격을 동적으로 관리</a:t>
            </a:r>
            <a:r>
              <a:rPr lang="ko-KR" altLang="en-US" dirty="0"/>
              <a:t>하고 조정할 때 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4601306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>
                <a:latin typeface="+mn-ea"/>
                <a:ea typeface="+mn-ea"/>
              </a:rPr>
              <a:t>: [Shift] </a:t>
            </a:r>
            <a:r>
              <a:rPr lang="en-US" altLang="ko-KR" sz="1400" dirty="0">
                <a:latin typeface="+mn-ea"/>
                <a:ea typeface="+mn-ea"/>
              </a:rPr>
              <a:t>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벗어나는 사각형들은 숨겨져서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반응형 페이지를 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dirty="0"/>
              <a:t>[Ctrl]</a:t>
            </a:r>
            <a:r>
              <a:rPr lang="ko-KR" altLang="en-US" dirty="0"/>
              <a:t>을 누르면 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12180</TotalTime>
  <Words>2869</Words>
  <Application>Microsoft Office PowerPoint</Application>
  <PresentationFormat>화면 슬라이드 쇼(4:3)</PresentationFormat>
  <Paragraphs>859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Alasassy Caps</vt:lpstr>
      <vt:lpstr>HY견고딕</vt:lpstr>
      <vt:lpstr>Noto Sans Symbols</vt:lpstr>
      <vt:lpstr>맑은 고딕</vt:lpstr>
      <vt:lpstr>맑은 고딕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tj</cp:lastModifiedBy>
  <cp:revision>805</cp:revision>
  <dcterms:created xsi:type="dcterms:W3CDTF">2012-07-11T10:23:22Z</dcterms:created>
  <dcterms:modified xsi:type="dcterms:W3CDTF">2025-11-12T05:56:05Z</dcterms:modified>
</cp:coreProperties>
</file>